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Marcellus"/>
      <p:regular r:id="rId10"/>
    </p:embeddedFont>
    <p:embeddedFont>
      <p:font typeface="Caveat"/>
      <p:regular r:id="rId11"/>
      <p:bold r:id="rId12"/>
    </p:embeddedFont>
    <p:embeddedFont>
      <p:font typeface="Anaheim"/>
      <p:regular r:id="rId13"/>
    </p:embeddedFont>
    <p:embeddedFont>
      <p:font typeface="Bebas Neue"/>
      <p:regular r:id="rId14"/>
    </p:embeddedFont>
    <p:embeddedFont>
      <p:font typeface="Alata"/>
      <p:regular r:id="rId15"/>
    </p:embeddedFont>
    <p:embeddedFont>
      <p:font typeface="Libre Baskerville"/>
      <p:regular r:id="rId16"/>
      <p:bold r:id="rId17"/>
      <p:italic r:id="rId18"/>
    </p:embeddedFont>
    <p:embeddedFont>
      <p:font typeface="Josefi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bold.fntdata"/><Relationship Id="rId22" Type="http://schemas.openxmlformats.org/officeDocument/2006/relationships/font" Target="fonts/JosefinSans-boldItalic.fntdata"/><Relationship Id="rId21" Type="http://schemas.openxmlformats.org/officeDocument/2006/relationships/font" Target="fonts/Josefi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Cave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Anaheim-regular.fntdata"/><Relationship Id="rId12" Type="http://schemas.openxmlformats.org/officeDocument/2006/relationships/font" Target="fonts/Caveat-bold.fntdata"/><Relationship Id="rId15" Type="http://schemas.openxmlformats.org/officeDocument/2006/relationships/font" Target="fonts/Alata-regular.fntdata"/><Relationship Id="rId14" Type="http://schemas.openxmlformats.org/officeDocument/2006/relationships/font" Target="fonts/BebasNeue-regular.fntdata"/><Relationship Id="rId17" Type="http://schemas.openxmlformats.org/officeDocument/2006/relationships/font" Target="fonts/LibreBaskerville-bold.fntdata"/><Relationship Id="rId16" Type="http://schemas.openxmlformats.org/officeDocument/2006/relationships/font" Target="fonts/LibreBaskerville-regular.fntdata"/><Relationship Id="rId19" Type="http://schemas.openxmlformats.org/officeDocument/2006/relationships/font" Target="fonts/JosefinSans-regular.fntdata"/><Relationship Id="rId18" Type="http://schemas.openxmlformats.org/officeDocument/2006/relationships/font" Target="fonts/LibreBaskervill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05d2a1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05d2a1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46540f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946540f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05d2a1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905d2a1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905d2a10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905d2a10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69f83d2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69f83d2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6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-28325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4">
            <a:alphaModFix/>
          </a:blip>
          <a:srcRect b="0" l="31692" r="1587" t="0"/>
          <a:stretch/>
        </p:blipFill>
        <p:spPr>
          <a:xfrm>
            <a:off x="5200775" y="-2491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629825" y="3733500"/>
            <a:ext cx="4524000" cy="1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Proposal Progetto Tecnologie Web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6" name="Google Shape;216;p36"/>
          <p:cNvSpPr txBox="1"/>
          <p:nvPr>
            <p:ph type="ctrTitle"/>
          </p:nvPr>
        </p:nvSpPr>
        <p:spPr>
          <a:xfrm>
            <a:off x="629825" y="1143000"/>
            <a:ext cx="3444000" cy="21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4600">
                <a:latin typeface="Alata"/>
                <a:ea typeface="Alata"/>
                <a:cs typeface="Alata"/>
                <a:sym typeface="Alata"/>
              </a:rPr>
              <a:t>DECOR</a:t>
            </a:r>
            <a:endParaRPr b="1" sz="46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4600">
                <a:latin typeface="Alata"/>
                <a:ea typeface="Alata"/>
                <a:cs typeface="Alata"/>
                <a:sym typeface="Alata"/>
              </a:rPr>
              <a:t>       IDEA</a:t>
            </a:r>
            <a:endParaRPr b="1" sz="4600"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17" name="Google Shape;217;p3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6"/>
          <p:cNvSpPr txBox="1"/>
          <p:nvPr/>
        </p:nvSpPr>
        <p:spPr>
          <a:xfrm>
            <a:off x="811325" y="4102500"/>
            <a:ext cx="43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2022/2023</a:t>
            </a:r>
            <a:endParaRPr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subTitle"/>
          </p:nvPr>
        </p:nvSpPr>
        <p:spPr>
          <a:xfrm flipH="1">
            <a:off x="830375" y="2571750"/>
            <a:ext cx="3762600" cy="17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Libre Baskerville"/>
                <a:ea typeface="Libre Baskerville"/>
                <a:cs typeface="Libre Baskerville"/>
                <a:sym typeface="Libre Baskerville"/>
              </a:rPr>
              <a:t>Il nostro obiettivo è quello di implementare un sito per l’acquisto di </a:t>
            </a:r>
            <a:r>
              <a:rPr lang="en" sz="1200">
                <a:highlight>
                  <a:srgbClr val="202124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complementi d'arredo e altra oggettistica per la casa. In questo modo potrai progettare la casa dei tuoi sogni </a:t>
            </a:r>
            <a:r>
              <a:rPr lang="en" sz="1200">
                <a:highlight>
                  <a:srgbClr val="202124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in modo rapido ed efficace!</a:t>
            </a:r>
            <a:endParaRPr sz="1200">
              <a:highlight>
                <a:srgbClr val="202124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7" name="Google Shape;227;p3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0" l="0" r="0" t="14980"/>
          <a:stretch/>
        </p:blipFill>
        <p:spPr>
          <a:xfrm>
            <a:off x="5101312" y="0"/>
            <a:ext cx="403799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b="4794" l="39360" r="-507" t="43651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Libre Baskerville"/>
              <a:buChar char="●"/>
            </a:pP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Ottimizza la gestione dei servizi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Libre Baskerville"/>
              <a:buChar char="●"/>
            </a:pP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Ordini ciò che vuoi</a:t>
            </a: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 in modo rapido ed efficiente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Libre Baskerville"/>
              <a:buChar char="●"/>
            </a:pP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Verifica in tempo reale la disponibilità del prodotto, dei suoi colori e di eventuali dimensioni specifiche.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dvantages</a:t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4">
            <a:alphaModFix/>
          </a:blip>
          <a:srcRect b="-19953" l="42154" r="680" t="34278"/>
          <a:stretch/>
        </p:blipFill>
        <p:spPr>
          <a:xfrm flipH="1">
            <a:off x="-157165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9" name="Google Shape;239;p3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15387" l="0" r="0" t="437"/>
          <a:stretch/>
        </p:blipFill>
        <p:spPr>
          <a:xfrm>
            <a:off x="-2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4">
            <a:alphaModFix/>
          </a:blip>
          <a:srcRect b="0" l="1550" r="31622" t="0"/>
          <a:stretch/>
        </p:blipFill>
        <p:spPr>
          <a:xfrm>
            <a:off x="5038700" y="-227945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—Billy Baldwin</a:t>
            </a:r>
            <a:endParaRPr/>
          </a:p>
        </p:txBody>
      </p:sp>
      <p:sp>
        <p:nvSpPr>
          <p:cNvPr id="248" name="Google Shape;248;p39"/>
          <p:cNvSpPr txBox="1"/>
          <p:nvPr>
            <p:ph idx="1" type="subTitle"/>
          </p:nvPr>
        </p:nvSpPr>
        <p:spPr>
          <a:xfrm>
            <a:off x="709050" y="1235400"/>
            <a:ext cx="41985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“Arredare è l’arte di disporre le cose belle in modo confortevole”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9" name="Google Shape;249;p39"/>
          <p:cNvSpPr/>
          <p:nvPr/>
        </p:nvSpPr>
        <p:spPr>
          <a:xfrm>
            <a:off x="4048800" y="-90350"/>
            <a:ext cx="10401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9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-26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0"/>
          <p:cNvSpPr txBox="1"/>
          <p:nvPr>
            <p:ph idx="3" type="subTitle"/>
          </p:nvPr>
        </p:nvSpPr>
        <p:spPr>
          <a:xfrm>
            <a:off x="1462825" y="2076275"/>
            <a:ext cx="2170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0124002306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8" name="Google Shape;258;p40"/>
          <p:cNvSpPr txBox="1"/>
          <p:nvPr>
            <p:ph idx="4" type="subTitle"/>
          </p:nvPr>
        </p:nvSpPr>
        <p:spPr>
          <a:xfrm>
            <a:off x="5363723" y="3804075"/>
            <a:ext cx="2107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Baskerville"/>
                <a:ea typeface="Libre Baskerville"/>
                <a:cs typeface="Libre Baskerville"/>
                <a:sym typeface="Libre Baskerville"/>
              </a:rPr>
              <a:t>0124002406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9" name="Google Shape;259;p40"/>
          <p:cNvSpPr txBox="1"/>
          <p:nvPr>
            <p:ph idx="1" type="subTitle"/>
          </p:nvPr>
        </p:nvSpPr>
        <p:spPr>
          <a:xfrm>
            <a:off x="4341300" y="3311950"/>
            <a:ext cx="40893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Zagaria Raffaele Emanuele</a:t>
            </a:r>
            <a:endParaRPr/>
          </a:p>
        </p:txBody>
      </p:sp>
      <p:sp>
        <p:nvSpPr>
          <p:cNvPr id="260" name="Google Shape;260;p40"/>
          <p:cNvSpPr txBox="1"/>
          <p:nvPr>
            <p:ph idx="2" type="subTitle"/>
          </p:nvPr>
        </p:nvSpPr>
        <p:spPr>
          <a:xfrm>
            <a:off x="1462825" y="1435050"/>
            <a:ext cx="29883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Nuovanno Maria</a:t>
            </a:r>
            <a:endParaRPr/>
          </a:p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Our team</a:t>
            </a:r>
            <a:endParaRPr sz="4700"/>
          </a:p>
        </p:txBody>
      </p:sp>
      <p:cxnSp>
        <p:nvCxnSpPr>
          <p:cNvPr id="262" name="Google Shape;262;p40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0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